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T Phobos" charset="1" panose="02000503050000020004"/>
      <p:regular r:id="rId27"/>
    </p:embeddedFont>
    <p:embeddedFont>
      <p:font typeface="TT Phobos Inline" charset="1" panose="02000503020000020004"/>
      <p:regular r:id="rId28"/>
    </p:embeddedFont>
    <p:embeddedFont>
      <p:font typeface="TT Norms Bold" charset="1" panose="02000803030000020004"/>
      <p:regular r:id="rId29"/>
    </p:embeddedFont>
    <p:embeddedFont>
      <p:font typeface="TT Norms" charset="1" panose="02000503030000020003"/>
      <p:regular r:id="rId30"/>
    </p:embeddedFont>
    <p:embeddedFont>
      <p:font typeface="TT Phobos Bold" charset="1" panose="0200080306000002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gif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gif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gif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0094" y="7911947"/>
            <a:ext cx="19388189" cy="4750106"/>
          </a:xfrm>
          <a:custGeom>
            <a:avLst/>
            <a:gdLst/>
            <a:ahLst/>
            <a:cxnLst/>
            <a:rect r="r" b="b" t="t" l="l"/>
            <a:pathLst>
              <a:path h="4750106" w="19388189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5747" y="5688355"/>
            <a:ext cx="984957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5D6"/>
                </a:solidFill>
                <a:latin typeface="TT Phobos"/>
                <a:ea typeface="TT Phobos"/>
                <a:cs typeface="TT Phobos"/>
                <a:sym typeface="TT Phobos"/>
              </a:rPr>
              <a:t>GRUPO 21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98880" y="-456218"/>
            <a:ext cx="8762237" cy="8998446"/>
          </a:xfrm>
          <a:custGeom>
            <a:avLst/>
            <a:gdLst/>
            <a:ahLst/>
            <a:cxnLst/>
            <a:rect r="r" b="b" t="t" l="l"/>
            <a:pathLst>
              <a:path h="8998446" w="8762237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36500" y="2442296"/>
            <a:ext cx="10848072" cy="25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760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AVANCE PROYECTO BIBLIOTECA NUEVO HORIZONTE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24094" y="6188439"/>
            <a:ext cx="13938620" cy="7146710"/>
          </a:xfrm>
          <a:custGeom>
            <a:avLst/>
            <a:gdLst/>
            <a:ahLst/>
            <a:cxnLst/>
            <a:rect r="r" b="b" t="t" l="l"/>
            <a:pathLst>
              <a:path h="7146710" w="13938620">
                <a:moveTo>
                  <a:pt x="0" y="0"/>
                </a:moveTo>
                <a:lnTo>
                  <a:pt x="13938619" y="0"/>
                </a:lnTo>
                <a:lnTo>
                  <a:pt x="13938619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8891"/>
            <a:ext cx="12859358" cy="111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9337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AVANCES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86233" y="4101611"/>
            <a:ext cx="2514073" cy="3380783"/>
          </a:xfrm>
          <a:custGeom>
            <a:avLst/>
            <a:gdLst/>
            <a:ahLst/>
            <a:cxnLst/>
            <a:rect r="r" b="b" t="t" l="l"/>
            <a:pathLst>
              <a:path h="3380783" w="2514073">
                <a:moveTo>
                  <a:pt x="0" y="0"/>
                </a:moveTo>
                <a:lnTo>
                  <a:pt x="2514073" y="0"/>
                </a:lnTo>
                <a:lnTo>
                  <a:pt x="2514073" y="3380783"/>
                </a:lnTo>
                <a:lnTo>
                  <a:pt x="0" y="338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557" y="1370327"/>
            <a:ext cx="2575685" cy="6078313"/>
          </a:xfrm>
          <a:custGeom>
            <a:avLst/>
            <a:gdLst/>
            <a:ahLst/>
            <a:cxnLst/>
            <a:rect r="r" b="b" t="t" l="l"/>
            <a:pathLst>
              <a:path h="6078313" w="2575685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42026"/>
            <a:ext cx="122527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50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FUNCIONES CLAVE COMPLETADAS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34936"/>
            <a:ext cx="7840398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Gestión de libros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Crear cuenta usuario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Crear cuenta administrador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Login unificado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Reserva de libros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Reserva de libros sin cuenta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72298" y="1317245"/>
            <a:ext cx="8749774" cy="8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DE AVENCE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2757" y="3166369"/>
            <a:ext cx="718885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Trello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Sprint planning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GitHub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6568" y="3166369"/>
            <a:ext cx="722995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Podemos encontrar las evidencias de avance en las siguientes fuentes.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86" y="1315887"/>
            <a:ext cx="8657837" cy="89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EVIDENCIAS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5962" y="-197242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1291" y="8854546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5"/>
                </a:lnTo>
                <a:lnTo>
                  <a:pt x="0" y="381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50292"/>
            <a:ext cx="16230600" cy="3469291"/>
          </a:xfrm>
          <a:custGeom>
            <a:avLst/>
            <a:gdLst/>
            <a:ahLst/>
            <a:cxnLst/>
            <a:rect r="r" b="b" t="t" l="l"/>
            <a:pathLst>
              <a:path h="3469291" w="16230600">
                <a:moveTo>
                  <a:pt x="0" y="0"/>
                </a:moveTo>
                <a:lnTo>
                  <a:pt x="16230600" y="0"/>
                </a:lnTo>
                <a:lnTo>
                  <a:pt x="16230600" y="3469291"/>
                </a:lnTo>
                <a:lnTo>
                  <a:pt x="0" y="346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18999"/>
            <a:ext cx="16230600" cy="2779490"/>
          </a:xfrm>
          <a:custGeom>
            <a:avLst/>
            <a:gdLst/>
            <a:ahLst/>
            <a:cxnLst/>
            <a:rect r="r" b="b" t="t" l="l"/>
            <a:pathLst>
              <a:path h="2779490" w="16230600">
                <a:moveTo>
                  <a:pt x="0" y="0"/>
                </a:moveTo>
                <a:lnTo>
                  <a:pt x="16230600" y="0"/>
                </a:lnTo>
                <a:lnTo>
                  <a:pt x="16230600" y="2779490"/>
                </a:lnTo>
                <a:lnTo>
                  <a:pt x="0" y="2779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98489"/>
            <a:ext cx="16230600" cy="4138803"/>
          </a:xfrm>
          <a:custGeom>
            <a:avLst/>
            <a:gdLst/>
            <a:ahLst/>
            <a:cxnLst/>
            <a:rect r="r" b="b" t="t" l="l"/>
            <a:pathLst>
              <a:path h="4138803" w="16230600">
                <a:moveTo>
                  <a:pt x="0" y="0"/>
                </a:moveTo>
                <a:lnTo>
                  <a:pt x="16230600" y="0"/>
                </a:lnTo>
                <a:lnTo>
                  <a:pt x="16230600" y="4138803"/>
                </a:lnTo>
                <a:lnTo>
                  <a:pt x="0" y="4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C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3096" y="8164801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975" y="-2359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9378" y="1016784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29499" y="5981766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5132" y="1065153"/>
            <a:ext cx="15317736" cy="8156694"/>
          </a:xfrm>
          <a:custGeom>
            <a:avLst/>
            <a:gdLst/>
            <a:ahLst/>
            <a:cxnLst/>
            <a:rect r="r" b="b" t="t" l="l"/>
            <a:pathLst>
              <a:path h="8156694" w="15317736">
                <a:moveTo>
                  <a:pt x="0" y="0"/>
                </a:moveTo>
                <a:lnTo>
                  <a:pt x="15317736" y="0"/>
                </a:lnTo>
                <a:lnTo>
                  <a:pt x="15317736" y="8156694"/>
                </a:lnTo>
                <a:lnTo>
                  <a:pt x="0" y="8156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3323" y="790968"/>
            <a:ext cx="15441354" cy="8705064"/>
          </a:xfrm>
          <a:custGeom>
            <a:avLst/>
            <a:gdLst/>
            <a:ahLst/>
            <a:cxnLst/>
            <a:rect r="r" b="b" t="t" l="l"/>
            <a:pathLst>
              <a:path h="8705064" w="15441354">
                <a:moveTo>
                  <a:pt x="0" y="0"/>
                </a:moveTo>
                <a:lnTo>
                  <a:pt x="15441354" y="0"/>
                </a:lnTo>
                <a:lnTo>
                  <a:pt x="15441354" y="8705064"/>
                </a:lnTo>
                <a:lnTo>
                  <a:pt x="0" y="8705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5378" y="276417"/>
            <a:ext cx="7891466" cy="5023101"/>
          </a:xfrm>
          <a:custGeom>
            <a:avLst/>
            <a:gdLst/>
            <a:ahLst/>
            <a:cxnLst/>
            <a:rect r="r" b="b" t="t" l="l"/>
            <a:pathLst>
              <a:path h="5023101" w="7891466">
                <a:moveTo>
                  <a:pt x="0" y="0"/>
                </a:moveTo>
                <a:lnTo>
                  <a:pt x="7891466" y="0"/>
                </a:lnTo>
                <a:lnTo>
                  <a:pt x="7891466" y="5023101"/>
                </a:lnTo>
                <a:lnTo>
                  <a:pt x="0" y="5023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686" y="5596778"/>
            <a:ext cx="8569314" cy="4291997"/>
          </a:xfrm>
          <a:custGeom>
            <a:avLst/>
            <a:gdLst/>
            <a:ahLst/>
            <a:cxnLst/>
            <a:rect r="r" b="b" t="t" l="l"/>
            <a:pathLst>
              <a:path h="4291997" w="8569314">
                <a:moveTo>
                  <a:pt x="0" y="0"/>
                </a:moveTo>
                <a:lnTo>
                  <a:pt x="8569314" y="0"/>
                </a:lnTo>
                <a:lnTo>
                  <a:pt x="8569314" y="4291997"/>
                </a:lnTo>
                <a:lnTo>
                  <a:pt x="0" y="429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6" b="-130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8766" y="5406929"/>
            <a:ext cx="8250235" cy="4671695"/>
          </a:xfrm>
          <a:custGeom>
            <a:avLst/>
            <a:gdLst/>
            <a:ahLst/>
            <a:cxnLst/>
            <a:rect r="r" b="b" t="t" l="l"/>
            <a:pathLst>
              <a:path h="4671695" w="8250235">
                <a:moveTo>
                  <a:pt x="0" y="0"/>
                </a:moveTo>
                <a:lnTo>
                  <a:pt x="8250235" y="0"/>
                </a:lnTo>
                <a:lnTo>
                  <a:pt x="8250235" y="4671695"/>
                </a:lnTo>
                <a:lnTo>
                  <a:pt x="0" y="4671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612" y="530805"/>
            <a:ext cx="8941505" cy="5063127"/>
          </a:xfrm>
          <a:custGeom>
            <a:avLst/>
            <a:gdLst/>
            <a:ahLst/>
            <a:cxnLst/>
            <a:rect r="r" b="b" t="t" l="l"/>
            <a:pathLst>
              <a:path h="5063127" w="8941505">
                <a:moveTo>
                  <a:pt x="0" y="0"/>
                </a:moveTo>
                <a:lnTo>
                  <a:pt x="8941506" y="0"/>
                </a:lnTo>
                <a:lnTo>
                  <a:pt x="8941506" y="5063127"/>
                </a:lnTo>
                <a:lnTo>
                  <a:pt x="0" y="506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35227" y="4358515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5" y="0"/>
                </a:lnTo>
                <a:lnTo>
                  <a:pt x="9996205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8509" y="167431"/>
            <a:ext cx="15310982" cy="4976069"/>
          </a:xfrm>
          <a:custGeom>
            <a:avLst/>
            <a:gdLst/>
            <a:ahLst/>
            <a:cxnLst/>
            <a:rect r="r" b="b" t="t" l="l"/>
            <a:pathLst>
              <a:path h="4976069" w="15310982">
                <a:moveTo>
                  <a:pt x="0" y="0"/>
                </a:moveTo>
                <a:lnTo>
                  <a:pt x="15310982" y="0"/>
                </a:lnTo>
                <a:lnTo>
                  <a:pt x="15310982" y="4976069"/>
                </a:lnTo>
                <a:lnTo>
                  <a:pt x="0" y="4976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509" y="5143500"/>
            <a:ext cx="15310982" cy="4899514"/>
          </a:xfrm>
          <a:custGeom>
            <a:avLst/>
            <a:gdLst/>
            <a:ahLst/>
            <a:cxnLst/>
            <a:rect r="r" b="b" t="t" l="l"/>
            <a:pathLst>
              <a:path h="4899514" w="15310982">
                <a:moveTo>
                  <a:pt x="0" y="0"/>
                </a:moveTo>
                <a:lnTo>
                  <a:pt x="15310982" y="0"/>
                </a:lnTo>
                <a:lnTo>
                  <a:pt x="15310982" y="4899514"/>
                </a:lnTo>
                <a:lnTo>
                  <a:pt x="0" y="489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0130" y="3074393"/>
            <a:ext cx="14147740" cy="4138214"/>
          </a:xfrm>
          <a:custGeom>
            <a:avLst/>
            <a:gdLst/>
            <a:ahLst/>
            <a:cxnLst/>
            <a:rect r="r" b="b" t="t" l="l"/>
            <a:pathLst>
              <a:path h="4138214" w="14147740">
                <a:moveTo>
                  <a:pt x="0" y="0"/>
                </a:moveTo>
                <a:lnTo>
                  <a:pt x="14147740" y="0"/>
                </a:lnTo>
                <a:lnTo>
                  <a:pt x="14147740" y="4138214"/>
                </a:lnTo>
                <a:lnTo>
                  <a:pt x="0" y="4138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49" y="566335"/>
            <a:ext cx="17646902" cy="9154330"/>
          </a:xfrm>
          <a:custGeom>
            <a:avLst/>
            <a:gdLst/>
            <a:ahLst/>
            <a:cxnLst/>
            <a:rect r="r" b="b" t="t" l="l"/>
            <a:pathLst>
              <a:path h="9154330" w="17646902">
                <a:moveTo>
                  <a:pt x="0" y="0"/>
                </a:moveTo>
                <a:lnTo>
                  <a:pt x="17646902" y="0"/>
                </a:lnTo>
                <a:lnTo>
                  <a:pt x="17646902" y="9154330"/>
                </a:lnTo>
                <a:lnTo>
                  <a:pt x="0" y="915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7076" y="-584822"/>
            <a:ext cx="6570435" cy="3428572"/>
          </a:xfrm>
          <a:custGeom>
            <a:avLst/>
            <a:gdLst/>
            <a:ahLst/>
            <a:cxnLst/>
            <a:rect r="r" b="b" t="t" l="l"/>
            <a:pathLst>
              <a:path h="3428572" w="6570435">
                <a:moveTo>
                  <a:pt x="0" y="0"/>
                </a:moveTo>
                <a:lnTo>
                  <a:pt x="6570435" y="0"/>
                </a:lnTo>
                <a:lnTo>
                  <a:pt x="6570435" y="3428573"/>
                </a:lnTo>
                <a:lnTo>
                  <a:pt x="0" y="342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516" y="-349972"/>
            <a:ext cx="5599925" cy="3543225"/>
          </a:xfrm>
          <a:custGeom>
            <a:avLst/>
            <a:gdLst/>
            <a:ahLst/>
            <a:cxnLst/>
            <a:rect r="r" b="b" t="t" l="l"/>
            <a:pathLst>
              <a:path h="3543225" w="5599925">
                <a:moveTo>
                  <a:pt x="0" y="0"/>
                </a:moveTo>
                <a:lnTo>
                  <a:pt x="5599924" y="0"/>
                </a:lnTo>
                <a:lnTo>
                  <a:pt x="5599924" y="3543225"/>
                </a:lnTo>
                <a:lnTo>
                  <a:pt x="0" y="354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768" y="7645784"/>
            <a:ext cx="4704978" cy="3712655"/>
          </a:xfrm>
          <a:custGeom>
            <a:avLst/>
            <a:gdLst/>
            <a:ahLst/>
            <a:cxnLst/>
            <a:rect r="r" b="b" t="t" l="l"/>
            <a:pathLst>
              <a:path h="3712655" w="4704978">
                <a:moveTo>
                  <a:pt x="0" y="0"/>
                </a:moveTo>
                <a:lnTo>
                  <a:pt x="4704978" y="0"/>
                </a:lnTo>
                <a:lnTo>
                  <a:pt x="4704978" y="3712655"/>
                </a:lnTo>
                <a:lnTo>
                  <a:pt x="0" y="371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8833" y="7205213"/>
            <a:ext cx="4912993" cy="3081787"/>
          </a:xfrm>
          <a:custGeom>
            <a:avLst/>
            <a:gdLst/>
            <a:ahLst/>
            <a:cxnLst/>
            <a:rect r="r" b="b" t="t" l="l"/>
            <a:pathLst>
              <a:path h="3081787" w="4912993">
                <a:moveTo>
                  <a:pt x="0" y="0"/>
                </a:moveTo>
                <a:lnTo>
                  <a:pt x="4912993" y="0"/>
                </a:lnTo>
                <a:lnTo>
                  <a:pt x="4912993" y="3081787"/>
                </a:lnTo>
                <a:lnTo>
                  <a:pt x="0" y="3081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3503" y="2558242"/>
            <a:ext cx="3583791" cy="3583383"/>
            <a:chOff x="0" y="0"/>
            <a:chExt cx="6350013" cy="63492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l="0" t="-3700" r="0" b="-370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53365" y="2490624"/>
            <a:ext cx="3583791" cy="3583383"/>
            <a:chOff x="0" y="0"/>
            <a:chExt cx="6350013" cy="6349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l="0" t="-5" r="0" b="-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73086" y="7458113"/>
            <a:ext cx="5334791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SEBASTIAN PARDO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123" y="6245457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MASTER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28434" y="2490624"/>
            <a:ext cx="3583791" cy="3583383"/>
            <a:chOff x="0" y="0"/>
            <a:chExt cx="6350013" cy="6349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2"/>
              <a:stretch>
                <a:fillRect l="0" t="-5" r="0" b="-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03985" y="7458113"/>
            <a:ext cx="4630550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SEBASTIAN GONZALEZ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123" y="7458113"/>
            <a:ext cx="4630550" cy="33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28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MATIAS MATELUNA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3985" y="6313074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</a:t>
            </a:r>
          </a:p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29985" y="6313074"/>
            <a:ext cx="4630550" cy="111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SCRUM </a:t>
            </a:r>
          </a:p>
          <a:p>
            <a:pPr algn="ctr">
              <a:lnSpc>
                <a:spcPts val="4246"/>
              </a:lnSpc>
            </a:pPr>
            <a:r>
              <a:rPr lang="en-US" sz="49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472" y="240906"/>
            <a:ext cx="9030226" cy="5045639"/>
          </a:xfrm>
          <a:custGeom>
            <a:avLst/>
            <a:gdLst/>
            <a:ahLst/>
            <a:cxnLst/>
            <a:rect r="r" b="b" t="t" l="l"/>
            <a:pathLst>
              <a:path h="5045639" w="9030226">
                <a:moveTo>
                  <a:pt x="0" y="0"/>
                </a:moveTo>
                <a:lnTo>
                  <a:pt x="9030226" y="0"/>
                </a:lnTo>
                <a:lnTo>
                  <a:pt x="9030226" y="5045639"/>
                </a:lnTo>
                <a:lnTo>
                  <a:pt x="0" y="504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3048" y="5354089"/>
            <a:ext cx="10012799" cy="4806143"/>
          </a:xfrm>
          <a:custGeom>
            <a:avLst/>
            <a:gdLst/>
            <a:ahLst/>
            <a:cxnLst/>
            <a:rect r="r" b="b" t="t" l="l"/>
            <a:pathLst>
              <a:path h="4806143" w="10012799">
                <a:moveTo>
                  <a:pt x="0" y="0"/>
                </a:moveTo>
                <a:lnTo>
                  <a:pt x="10012799" y="0"/>
                </a:lnTo>
                <a:lnTo>
                  <a:pt x="10012799" y="4806143"/>
                </a:lnTo>
                <a:lnTo>
                  <a:pt x="0" y="480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9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6776" y="4350198"/>
            <a:ext cx="16554449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GRACIAS POR SU ATENCION!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33671" y="-879902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1333" y="4439282"/>
            <a:ext cx="13461585" cy="259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METODOLOGÍA SCRUM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218711" y="415934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030953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1271" y="5315398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8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3867">
            <a:off x="1515508" y="6926717"/>
            <a:ext cx="1987465" cy="1987465"/>
          </a:xfrm>
          <a:custGeom>
            <a:avLst/>
            <a:gdLst/>
            <a:ahLst/>
            <a:cxnLst/>
            <a:rect r="r" b="b" t="t" l="l"/>
            <a:pathLst>
              <a:path h="1987465" w="1987465">
                <a:moveTo>
                  <a:pt x="0" y="0"/>
                </a:moveTo>
                <a:lnTo>
                  <a:pt x="1987465" y="0"/>
                </a:lnTo>
                <a:lnTo>
                  <a:pt x="1987465" y="1987464"/>
                </a:lnTo>
                <a:lnTo>
                  <a:pt x="0" y="198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149">
            <a:off x="13848189" y="3224942"/>
            <a:ext cx="3333048" cy="2736720"/>
          </a:xfrm>
          <a:custGeom>
            <a:avLst/>
            <a:gdLst/>
            <a:ahLst/>
            <a:cxnLst/>
            <a:rect r="r" b="b" t="t" l="l"/>
            <a:pathLst>
              <a:path h="2736720" w="3333048">
                <a:moveTo>
                  <a:pt x="0" y="0"/>
                </a:moveTo>
                <a:lnTo>
                  <a:pt x="3333048" y="0"/>
                </a:lnTo>
                <a:lnTo>
                  <a:pt x="3333048" y="2736720"/>
                </a:lnTo>
                <a:lnTo>
                  <a:pt x="0" y="273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9240" y="666968"/>
            <a:ext cx="13461585" cy="135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MEETINGS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4045" y="2989674"/>
            <a:ext cx="10080184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Frecuencia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Dos veces por semana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Plataforma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 Microsoft Teams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Temas</a:t>
            </a: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Evaluación de avances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Identificación de pendientes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  <a:ea typeface="TT Norms"/>
                <a:cs typeface="TT Norms"/>
                <a:sym typeface="TT Norms"/>
              </a:rPr>
              <a:t>Coordinación de actividades individuales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4204" y="2625725"/>
            <a:ext cx="7339757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F232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Reuniones de Coordinación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504288" y="-1458835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08664" y="7632522"/>
            <a:ext cx="5238292" cy="4133488"/>
          </a:xfrm>
          <a:custGeom>
            <a:avLst/>
            <a:gdLst/>
            <a:ahLst/>
            <a:cxnLst/>
            <a:rect r="r" b="b" t="t" l="l"/>
            <a:pathLst>
              <a:path h="4133488" w="5238292">
                <a:moveTo>
                  <a:pt x="0" y="0"/>
                </a:moveTo>
                <a:lnTo>
                  <a:pt x="5238292" y="0"/>
                </a:lnTo>
                <a:lnTo>
                  <a:pt x="5238292" y="4133489"/>
                </a:lnTo>
                <a:lnTo>
                  <a:pt x="0" y="4133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240" y="130928"/>
            <a:ext cx="9056394" cy="9924815"/>
          </a:xfrm>
          <a:custGeom>
            <a:avLst/>
            <a:gdLst/>
            <a:ahLst/>
            <a:cxnLst/>
            <a:rect r="r" b="b" t="t" l="l"/>
            <a:pathLst>
              <a:path h="9924815" w="9056394">
                <a:moveTo>
                  <a:pt x="0" y="0"/>
                </a:moveTo>
                <a:lnTo>
                  <a:pt x="9056393" y="0"/>
                </a:lnTo>
                <a:lnTo>
                  <a:pt x="9056393" y="9924815"/>
                </a:lnTo>
                <a:lnTo>
                  <a:pt x="0" y="992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9344" y="288461"/>
            <a:ext cx="8144263" cy="9609750"/>
          </a:xfrm>
          <a:custGeom>
            <a:avLst/>
            <a:gdLst/>
            <a:ahLst/>
            <a:cxnLst/>
            <a:rect r="r" b="b" t="t" l="l"/>
            <a:pathLst>
              <a:path h="9609750" w="8144263">
                <a:moveTo>
                  <a:pt x="0" y="0"/>
                </a:moveTo>
                <a:lnTo>
                  <a:pt x="8144263" y="0"/>
                </a:lnTo>
                <a:lnTo>
                  <a:pt x="8144263" y="9609750"/>
                </a:lnTo>
                <a:lnTo>
                  <a:pt x="0" y="960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179" y="2872878"/>
            <a:ext cx="5736943" cy="5177555"/>
            <a:chOff x="0" y="0"/>
            <a:chExt cx="3440221" cy="3104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-30450" y="3349497"/>
            <a:ext cx="6324200" cy="157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</a:pPr>
            <a:r>
              <a:rPr lang="en-US" b="true" sz="3051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AJUSTE DISEÑO DE BASE DE DATOS</a:t>
            </a:r>
          </a:p>
          <a:p>
            <a:pPr algn="ctr">
              <a:lnSpc>
                <a:spcPts val="427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23125" y="1222862"/>
            <a:ext cx="15841750" cy="125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10561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AJUSTES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251634" y="2872878"/>
            <a:ext cx="5736943" cy="5177555"/>
            <a:chOff x="0" y="0"/>
            <a:chExt cx="3440221" cy="31047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97553" y="6239310"/>
            <a:ext cx="3279561" cy="268924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2240089" y="2872878"/>
            <a:ext cx="5736943" cy="5177555"/>
            <a:chOff x="0" y="0"/>
            <a:chExt cx="3440221" cy="31047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40221" cy="3104777"/>
            </a:xfrm>
            <a:custGeom>
              <a:avLst/>
              <a:gdLst/>
              <a:ahLst/>
              <a:cxnLst/>
              <a:rect r="r" b="b" t="t" l="l"/>
              <a:pathLst>
                <a:path h="3104777" w="3440221">
                  <a:moveTo>
                    <a:pt x="0" y="0"/>
                  </a:moveTo>
                  <a:lnTo>
                    <a:pt x="3440221" y="0"/>
                  </a:lnTo>
                  <a:lnTo>
                    <a:pt x="3440221" y="3104777"/>
                  </a:lnTo>
                  <a:lnTo>
                    <a:pt x="0" y="3104777"/>
                  </a:lnTo>
                  <a:close/>
                </a:path>
              </a:pathLst>
            </a:custGeom>
            <a:solidFill>
              <a:srgbClr val="FFF5D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293750" y="3349497"/>
            <a:ext cx="596456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AJUSTE DESARROLLO 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DEL BACK-END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92140" y="3349497"/>
            <a:ext cx="663284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F232D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AJUSTE DESARROLLO DEL FRONT-END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13413" y="6532163"/>
            <a:ext cx="2263618" cy="1790316"/>
          </a:xfrm>
          <a:custGeom>
            <a:avLst/>
            <a:gdLst/>
            <a:ahLst/>
            <a:cxnLst/>
            <a:rect r="r" b="b" t="t" l="l"/>
            <a:pathLst>
              <a:path h="1790316" w="2263618">
                <a:moveTo>
                  <a:pt x="0" y="0"/>
                </a:moveTo>
                <a:lnTo>
                  <a:pt x="2263619" y="0"/>
                </a:lnTo>
                <a:lnTo>
                  <a:pt x="2263619" y="1790317"/>
                </a:lnTo>
                <a:lnTo>
                  <a:pt x="0" y="1790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0501" y="6609387"/>
            <a:ext cx="2330430" cy="1949087"/>
          </a:xfrm>
          <a:custGeom>
            <a:avLst/>
            <a:gdLst/>
            <a:ahLst/>
            <a:cxnLst/>
            <a:rect r="r" b="b" t="t" l="l"/>
            <a:pathLst>
              <a:path h="1949087" w="2330430">
                <a:moveTo>
                  <a:pt x="0" y="0"/>
                </a:moveTo>
                <a:lnTo>
                  <a:pt x="2330430" y="0"/>
                </a:lnTo>
                <a:lnTo>
                  <a:pt x="2330430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0242" y="92890"/>
            <a:ext cx="13507517" cy="9995562"/>
          </a:xfrm>
          <a:custGeom>
            <a:avLst/>
            <a:gdLst/>
            <a:ahLst/>
            <a:cxnLst/>
            <a:rect r="r" b="b" t="t" l="l"/>
            <a:pathLst>
              <a:path h="9995562" w="13507517">
                <a:moveTo>
                  <a:pt x="0" y="0"/>
                </a:moveTo>
                <a:lnTo>
                  <a:pt x="13507516" y="0"/>
                </a:lnTo>
                <a:lnTo>
                  <a:pt x="13507516" y="9995562"/>
                </a:lnTo>
                <a:lnTo>
                  <a:pt x="0" y="999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2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898" y="8179850"/>
            <a:ext cx="7315200" cy="3817204"/>
          </a:xfrm>
          <a:custGeom>
            <a:avLst/>
            <a:gdLst/>
            <a:ahLst/>
            <a:cxnLst/>
            <a:rect r="r" b="b" t="t" l="l"/>
            <a:pathLst>
              <a:path h="3817204" w="7315200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652" y="-1753507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341" y="1028700"/>
            <a:ext cx="16671317" cy="8523211"/>
          </a:xfrm>
          <a:custGeom>
            <a:avLst/>
            <a:gdLst/>
            <a:ahLst/>
            <a:cxnLst/>
            <a:rect r="r" b="b" t="t" l="l"/>
            <a:pathLst>
              <a:path h="8523211" w="16671317">
                <a:moveTo>
                  <a:pt x="0" y="0"/>
                </a:moveTo>
                <a:lnTo>
                  <a:pt x="16671318" y="0"/>
                </a:lnTo>
                <a:lnTo>
                  <a:pt x="16671318" y="8523211"/>
                </a:lnTo>
                <a:lnTo>
                  <a:pt x="0" y="852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372298" y="1279145"/>
            <a:ext cx="8749774" cy="146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495">
                <a:solidFill>
                  <a:srgbClr val="FFF5D6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DIFICULTARON EL PROYECTO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152757" y="3166369"/>
            <a:ext cx="7188856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Experiencia limitada / nula en GitHub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Falta de tiempo debido a factores externos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5D6"/>
                </a:solidFill>
                <a:latin typeface="TT Norms"/>
                <a:ea typeface="TT Norms"/>
                <a:cs typeface="TT Norms"/>
                <a:sym typeface="TT Norms"/>
              </a:rPr>
              <a:t>Falta de experiencia en FrameWork utilizado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82759" y="7623158"/>
            <a:ext cx="6234682" cy="3944853"/>
          </a:xfrm>
          <a:custGeom>
            <a:avLst/>
            <a:gdLst/>
            <a:ahLst/>
            <a:cxnLst/>
            <a:rect r="r" b="b" t="t" l="l"/>
            <a:pathLst>
              <a:path h="3944853" w="6234682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57" y="7542745"/>
            <a:ext cx="5469886" cy="3431110"/>
          </a:xfrm>
          <a:custGeom>
            <a:avLst/>
            <a:gdLst/>
            <a:ahLst/>
            <a:cxnLst/>
            <a:rect r="r" b="b" t="t" l="l"/>
            <a:pathLst>
              <a:path h="3431110" w="5469886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6568" y="3166369"/>
            <a:ext cx="722995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  <a:ea typeface="TT Norms"/>
                <a:cs typeface="TT Norms"/>
                <a:sym typeface="TT Norms"/>
              </a:rPr>
              <a:t>Experiencia previa en lenguaje PHP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86" y="1277787"/>
            <a:ext cx="8657837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</a:pPr>
            <a:r>
              <a:rPr lang="en-US" sz="6500">
                <a:solidFill>
                  <a:srgbClr val="253943"/>
                </a:solidFill>
                <a:latin typeface="TT Phobos Inline"/>
                <a:ea typeface="TT Phobos Inline"/>
                <a:cs typeface="TT Phobos Inline"/>
                <a:sym typeface="TT Phobos Inline"/>
              </a:rPr>
              <a:t>FACILITARON 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DAGT-ATKoIM</dc:identifier>
  <dcterms:modified xsi:type="dcterms:W3CDTF">2011-08-01T06:04:30Z</dcterms:modified>
  <cp:revision>1</cp:revision>
  <dc:title>Avance proyecto biblioteca nuevo horizonte</dc:title>
</cp:coreProperties>
</file>